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9" r:id="rId2"/>
    <p:sldId id="260" r:id="rId3"/>
    <p:sldId id="262" r:id="rId4"/>
    <p:sldId id="261" r:id="rId5"/>
    <p:sldId id="264" r:id="rId6"/>
    <p:sldId id="265" r:id="rId7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6">
          <p15:clr>
            <a:srgbClr val="A4A3A4"/>
          </p15:clr>
        </p15:guide>
        <p15:guide id="2" orient="horz" pos="4105">
          <p15:clr>
            <a:srgbClr val="A4A3A4"/>
          </p15:clr>
        </p15:guide>
        <p15:guide id="3" pos="5578">
          <p15:clr>
            <a:srgbClr val="A4A3A4"/>
          </p15:clr>
        </p15:guide>
        <p15:guide id="4" pos="1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0" autoAdjust="0"/>
    <p:restoredTop sz="94727" autoAdjust="0"/>
  </p:normalViewPr>
  <p:slideViewPr>
    <p:cSldViewPr snapToGrid="0">
      <p:cViewPr varScale="1">
        <p:scale>
          <a:sx n="69" d="100"/>
          <a:sy n="69" d="100"/>
        </p:scale>
        <p:origin x="1464" y="60"/>
      </p:cViewPr>
      <p:guideLst>
        <p:guide orient="horz" pos="896"/>
        <p:guide orient="horz" pos="4105"/>
        <p:guide pos="5578"/>
        <p:guide pos="1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E015BBA-90D3-46A0-9CC5-11D7BBDC3AE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CF04B3E-87A8-4236-A0B3-F9B7F8C27E2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589897-85E9-4819-9D40-E9483F3F8493}" type="slidenum">
              <a:rPr lang="de-DE"/>
              <a:pPr/>
              <a:t>1</a:t>
            </a:fld>
            <a:endParaRPr lang="de-DE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DAF902-D08C-4F68-A8C1-1C4182CF4790}" type="slidenum">
              <a:rPr lang="de-DE"/>
              <a:pPr/>
              <a:t>2</a:t>
            </a:fld>
            <a:endParaRPr lang="de-DE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E4F3E4-4026-46C5-95FF-C3A548D333C6}" type="slidenum">
              <a:rPr lang="de-DE"/>
              <a:pPr/>
              <a:t>3</a:t>
            </a:fld>
            <a:endParaRPr lang="de-DE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42CE5D-9058-45E9-9E39-5F471EC94B3B}" type="slidenum">
              <a:rPr lang="de-DE"/>
              <a:pPr/>
              <a:t>4</a:t>
            </a:fld>
            <a:endParaRPr lang="de-DE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39687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add subtitle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27463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23075" y="6411913"/>
            <a:ext cx="2133600" cy="27146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B0547D-F093-454A-AE5D-63144A0591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55ECC-A76E-4974-AD62-D69A713E1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0813"/>
            <a:ext cx="2057400" cy="270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0813"/>
            <a:ext cx="6019800" cy="270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F82F0-66AE-4BCC-A79B-836473B49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2C62F-5B0F-4238-9177-3BC5DE3A8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0C92E-D394-4831-A111-2D827E01FA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250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1250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E9980-0675-4DD4-8A97-7B63D8E304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9447-D6D4-405C-A9DB-F700DAA6B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4E3E1-41CA-4D13-B1C3-E5D12DDCD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53FF7-E0A2-4087-B199-63785F694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8C4A4-C511-4F2D-AFCC-DFDF55908F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9F714-C293-4994-89F8-E967E83E2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0813"/>
            <a:ext cx="82296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add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1250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500" y="6553200"/>
            <a:ext cx="87741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423025"/>
            <a:ext cx="21336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7E06DEB-8F81-4BCB-B677-BBD6173BF2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287338" indent="-285750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buChar char="·"/>
        <a:defRPr sz="2000" b="1">
          <a:solidFill>
            <a:schemeClr val="tx1"/>
          </a:solidFill>
          <a:latin typeface="+mn-lt"/>
        </a:defRPr>
      </a:lvl2pPr>
      <a:lvl3pPr marL="566738" indent="-277813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buChar char="-"/>
        <a:defRPr sz="2000" b="1">
          <a:solidFill>
            <a:schemeClr val="tx1"/>
          </a:solidFill>
          <a:latin typeface="+mn-lt"/>
        </a:defRPr>
      </a:lvl3pPr>
      <a:lvl4pPr marL="854075" indent="-285750" algn="l" rtl="0" eaLnBrk="0" fontAlgn="base" hangingPunct="0">
        <a:spcBef>
          <a:spcPct val="0"/>
        </a:spcBef>
        <a:spcAft>
          <a:spcPct val="40000"/>
        </a:spcAft>
        <a:buChar char="•"/>
        <a:defRPr sz="2000" b="1">
          <a:solidFill>
            <a:schemeClr val="tx1"/>
          </a:solidFill>
          <a:latin typeface="+mn-lt"/>
        </a:defRPr>
      </a:lvl4pPr>
      <a:lvl5pPr marL="11398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5pPr>
      <a:lvl6pPr marL="15970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6pPr>
      <a:lvl7pPr marL="20542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7pPr>
      <a:lvl8pPr marL="25114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8pPr>
      <a:lvl9pPr marL="29686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upload.wikimedia.org/wikipedia/commons/8/80/Jawaharlal_Nehru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C7B63B-A58D-46D6-93EE-717DE7DAE004}" type="slidenum">
              <a:rPr lang="en-US"/>
              <a:pPr/>
              <a:t>1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Jawaharlal Nehru – 1</a:t>
            </a:r>
            <a:r>
              <a:rPr lang="en-US" baseline="30000"/>
              <a:t>st</a:t>
            </a:r>
            <a:r>
              <a:rPr lang="en-US"/>
              <a:t> Prime Minister of India</a:t>
            </a:r>
          </a:p>
        </p:txBody>
      </p:sp>
      <p:sp>
        <p:nvSpPr>
          <p:cNvPr id="3076" name="Rectangle 7"/>
          <p:cNvSpPr>
            <a:spLocks noChangeArrowheads="1"/>
          </p:cNvSpPr>
          <p:nvPr/>
        </p:nvSpPr>
        <p:spPr bwMode="auto">
          <a:xfrm>
            <a:off x="3314700" y="2481263"/>
            <a:ext cx="25146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3077" name="Picture 5" descr="http://upload.wikimedia.org/wikipedia/commons/8/80/Jawaharlal_Nehru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1663700" y="1620838"/>
            <a:ext cx="5510213" cy="420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Rectangle 18"/>
          <p:cNvSpPr>
            <a:spLocks noChangeArrowheads="1"/>
          </p:cNvSpPr>
          <p:nvPr/>
        </p:nvSpPr>
        <p:spPr bwMode="auto">
          <a:xfrm>
            <a:off x="2906713" y="5946775"/>
            <a:ext cx="3841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br>
              <a:rPr lang="en-US" b="1">
                <a:cs typeface="Angsana New" pitchFamily="18" charset="-34"/>
              </a:rPr>
            </a:br>
            <a:r>
              <a:rPr lang="en-US" b="1">
                <a:cs typeface="Angsana New" pitchFamily="18" charset="-34"/>
              </a:rPr>
              <a:t>August 15, 1947 – May 27, 1964</a:t>
            </a:r>
            <a:r>
              <a:rPr lang="en-US" b="1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828D02-A32D-40CF-81A1-F5136DB9BC24}" type="slidenum">
              <a:rPr lang="en-US"/>
              <a:pPr/>
              <a:t>2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Jawaharlal Nehru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1488" y="1187450"/>
            <a:ext cx="8229600" cy="6217087"/>
          </a:xfrm>
        </p:spPr>
        <p:txBody>
          <a:bodyPr/>
          <a:lstStyle/>
          <a:p>
            <a:pPr marL="0" indent="0">
              <a:buFont typeface="Symbol" pitchFamily="18" charset="2"/>
              <a:buChar char="·"/>
            </a:pPr>
            <a:r>
              <a:rPr lang="en-US" dirty="0"/>
              <a:t> </a:t>
            </a:r>
            <a:r>
              <a:rPr lang="en-US" sz="2400" dirty="0"/>
              <a:t>Nehru was a Good friend of Gandhi</a:t>
            </a:r>
          </a:p>
          <a:p>
            <a:pPr marL="0" indent="0"/>
            <a:endParaRPr lang="en-US" sz="2400" dirty="0"/>
          </a:p>
          <a:p>
            <a:pPr marL="0" indent="0">
              <a:buFont typeface="Symbol" pitchFamily="18" charset="2"/>
              <a:buChar char="·"/>
            </a:pPr>
            <a:r>
              <a:rPr lang="en-US" sz="2400" dirty="0"/>
              <a:t> He also participated in India’s freedom struggle</a:t>
            </a:r>
          </a:p>
          <a:p>
            <a:pPr marL="0" indent="0"/>
            <a:endParaRPr lang="en-US" sz="2400" dirty="0"/>
          </a:p>
          <a:p>
            <a:pPr marL="0" indent="0">
              <a:buFont typeface="Symbol" pitchFamily="18" charset="2"/>
              <a:buChar char="·"/>
            </a:pPr>
            <a:r>
              <a:rPr lang="en-US" sz="2400" dirty="0"/>
              <a:t> He raised the flag of Independent India on August 15</a:t>
            </a:r>
            <a:r>
              <a:rPr lang="en-US" sz="2400" baseline="30000" dirty="0"/>
              <a:t>th</a:t>
            </a:r>
            <a:r>
              <a:rPr lang="en-US" sz="2400" dirty="0"/>
              <a:t> 1947, when India gained Independence</a:t>
            </a:r>
          </a:p>
          <a:p>
            <a:pPr marL="0" indent="0"/>
            <a:endParaRPr lang="en-US" sz="2400" dirty="0"/>
          </a:p>
          <a:p>
            <a:pPr marL="0" indent="0">
              <a:buFont typeface="Symbol" pitchFamily="18" charset="2"/>
              <a:buChar char="·"/>
            </a:pPr>
            <a:r>
              <a:rPr lang="en-US" sz="2400" dirty="0"/>
              <a:t> November 14</a:t>
            </a:r>
            <a:r>
              <a:rPr lang="en-US" sz="2400" baseline="30000" dirty="0"/>
              <a:t>th</a:t>
            </a:r>
            <a:r>
              <a:rPr lang="en-US" sz="2400" dirty="0"/>
              <a:t> is Jawaharlal Nehru’s  Birthday and is celebrated as Children’s day (Bal Divas) in India.</a:t>
            </a:r>
          </a:p>
          <a:p>
            <a:pPr marL="0" indent="0"/>
            <a:endParaRPr lang="en-US" sz="2400" dirty="0"/>
          </a:p>
          <a:p>
            <a:pPr marL="0" indent="0">
              <a:buFont typeface="Symbol" pitchFamily="18" charset="2"/>
              <a:buChar char="·"/>
            </a:pPr>
            <a:r>
              <a:rPr lang="en-US" sz="2400" dirty="0"/>
              <a:t> Nehru loved children very much.  </a:t>
            </a:r>
          </a:p>
          <a:p>
            <a:pPr marL="0" indent="0"/>
            <a:endParaRPr lang="en-US" sz="2400" dirty="0"/>
          </a:p>
          <a:p>
            <a:pPr marL="0" indent="0">
              <a:buFont typeface="Symbol" pitchFamily="18" charset="2"/>
              <a:buChar char="·"/>
            </a:pP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B1CAA1-AB66-4D65-B5F3-8B14005216D3}" type="slidenum">
              <a:rPr lang="en-US"/>
              <a:pPr/>
              <a:t>3</a:t>
            </a:fld>
            <a:endParaRPr lang="en-US"/>
          </a:p>
        </p:txBody>
      </p:sp>
      <p:pic>
        <p:nvPicPr>
          <p:cNvPr id="5123" name="Picture 4" descr="gandhi-e-nehr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2738" y="544513"/>
            <a:ext cx="5834062" cy="5122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1016000" y="5880100"/>
            <a:ext cx="792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/>
              <a:t>Jawaharlal Nehru with his good friend Mahatma Gandhi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7E5417-164C-4680-8E50-5B34AB3BAB4D}" type="slidenum">
              <a:rPr lang="en-US"/>
              <a:pPr/>
              <a:t>4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Children’s Day – November 14</a:t>
            </a:r>
            <a:r>
              <a:rPr lang="en-US" baseline="30000"/>
              <a:t>th</a:t>
            </a:r>
            <a:r>
              <a:rPr lang="en-US"/>
              <a:t> for Chacha Nehru</a:t>
            </a:r>
          </a:p>
        </p:txBody>
      </p:sp>
      <p:pic>
        <p:nvPicPr>
          <p:cNvPr id="6148" name="Picture 4" descr="File:Nehru sweets oratarians Nongpo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0775" y="1638300"/>
            <a:ext cx="6800850" cy="405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Box 6"/>
          <p:cNvSpPr txBox="1">
            <a:spLocks noChangeArrowheads="1"/>
          </p:cNvSpPr>
          <p:nvPr/>
        </p:nvSpPr>
        <p:spPr bwMode="auto">
          <a:xfrm>
            <a:off x="520700" y="5816600"/>
            <a:ext cx="8623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/>
              <a:t>Chacha Nehru loved children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B743D0-7789-4D7B-A934-7DDEA6545FF2}" type="slidenum">
              <a:rPr lang="en-US"/>
              <a:pPr/>
              <a:t>5</a:t>
            </a:fld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we celebrate Children’s Day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48280"/>
          </a:xfrm>
        </p:spPr>
        <p:txBody>
          <a:bodyPr/>
          <a:lstStyle/>
          <a:p>
            <a:pPr marL="0" indent="0">
              <a:buFont typeface="Arial" pitchFamily="34" charset="0"/>
              <a:buChar char="•"/>
            </a:pPr>
            <a:r>
              <a:rPr lang="en-US" sz="2400" dirty="0"/>
              <a:t> Schools celebrate this day by organizing cultural </a:t>
            </a:r>
            <a:r>
              <a:rPr lang="en-US" sz="2400" dirty="0" err="1"/>
              <a:t>programmes</a:t>
            </a:r>
            <a:r>
              <a:rPr lang="en-US" dirty="0"/>
              <a:t>. </a:t>
            </a:r>
          </a:p>
          <a:p>
            <a:pPr marL="0" indent="0"/>
            <a:endParaRPr lang="en-US" dirty="0"/>
          </a:p>
          <a:p>
            <a:pPr marL="0" indent="0">
              <a:buFont typeface="Arial" pitchFamily="34" charset="0"/>
              <a:buChar char="•"/>
            </a:pPr>
            <a:r>
              <a:rPr lang="en-US" sz="2400" dirty="0"/>
              <a:t> Various competitions like quizzes, fancy dress competitions, elocutions are organized on this day.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85C1E8-BEB5-44DE-BDA9-2853CBF363DB}" type="slidenum">
              <a:rPr lang="en-US"/>
              <a:pPr/>
              <a:t>6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Nehru with Rose</a:t>
            </a:r>
          </a:p>
        </p:txBody>
      </p:sp>
      <p:pic>
        <p:nvPicPr>
          <p:cNvPr id="8196" name="Picture 4" descr="Pandit Jawaharlal Nehr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4413" y="1981200"/>
            <a:ext cx="4087812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 descr="SG # 1753 (1997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3450" y="2989263"/>
            <a:ext cx="2747963" cy="213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News Gothic MT"/>
        <a:ea typeface=""/>
        <a:cs typeface=""/>
      </a:majorFont>
      <a:minorFont>
        <a:latin typeface="News Gothic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3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FF6C53"/>
        </a:accent1>
        <a:accent2>
          <a:srgbClr val="FFCF49"/>
        </a:accent2>
        <a:accent3>
          <a:srgbClr val="FFFFFF"/>
        </a:accent3>
        <a:accent4>
          <a:srgbClr val="000000"/>
        </a:accent4>
        <a:accent5>
          <a:srgbClr val="FFBAB3"/>
        </a:accent5>
        <a:accent6>
          <a:srgbClr val="E7BB41"/>
        </a:accent6>
        <a:hlink>
          <a:srgbClr val="55A8C5"/>
        </a:hlink>
        <a:folHlink>
          <a:srgbClr val="44DA7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657</TotalTime>
  <Words>136</Words>
  <Application>Microsoft Office PowerPoint</Application>
  <PresentationFormat>On-screen Show (4:3)</PresentationFormat>
  <Paragraphs>30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Angsana New</vt:lpstr>
      <vt:lpstr>Arial</vt:lpstr>
      <vt:lpstr>News Gothic MT</vt:lpstr>
      <vt:lpstr>Symbol</vt:lpstr>
      <vt:lpstr>Standarddesign</vt:lpstr>
      <vt:lpstr>Jawaharlal Nehru – 1st Prime Minister of India</vt:lpstr>
      <vt:lpstr>Jawaharlal Nehru</vt:lpstr>
      <vt:lpstr>PowerPoint Presentation</vt:lpstr>
      <vt:lpstr>Children’s Day – November 14th for Chacha Nehru</vt:lpstr>
      <vt:lpstr>How do we celebrate Children’s Day</vt:lpstr>
      <vt:lpstr>Nehru with Rose</vt:lpstr>
    </vt:vector>
  </TitlesOfParts>
  <Company>Novartis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Sudha Vippagunta</dc:creator>
  <cp:lastModifiedBy>Sudha Vippagunta</cp:lastModifiedBy>
  <cp:revision>24</cp:revision>
  <dcterms:created xsi:type="dcterms:W3CDTF">2003-03-23T16:41:52Z</dcterms:created>
  <dcterms:modified xsi:type="dcterms:W3CDTF">2017-10-28T19:43:58Z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ource">
    <vt:lpwstr>Germo H. Gericke</vt:lpwstr>
  </property>
</Properties>
</file>